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11/18/2012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1.png"/><Relationship Id="rId18" Type="http://schemas.openxmlformats.org/officeDocument/2006/relationships/image" Target="../media/image26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8.png"/><Relationship Id="rId17" Type="http://schemas.openxmlformats.org/officeDocument/2006/relationships/image" Target="../media/image25.png"/><Relationship Id="rId2" Type="http://schemas.openxmlformats.org/officeDocument/2006/relationships/image" Target="../media/image11.jpeg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3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6 КЛАСС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УМНОЖЕНИЕ ДРОБЕЙ</a:t>
            </a:r>
            <a:endParaRPr lang="ru-RU" b="1" dirty="0"/>
          </a:p>
        </p:txBody>
      </p:sp>
      <p:pic>
        <p:nvPicPr>
          <p:cNvPr id="15362" name="Picture 2" descr="http://www.archimed-msk.ru/goods_pics/0000113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3857628"/>
            <a:ext cx="3333772" cy="250033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211669"/>
            <a:ext cx="4714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Озерина Т. П.</a:t>
            </a:r>
          </a:p>
          <a:p>
            <a:r>
              <a:rPr lang="ru-RU" sz="1000" dirty="0" smtClean="0"/>
              <a:t>у</a:t>
            </a:r>
            <a:r>
              <a:rPr lang="ru-RU" sz="1000" dirty="0" smtClean="0"/>
              <a:t>читель МБОУ Островской СОШ</a:t>
            </a:r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s55.radikal.ru/i147/0910/b2/f39e06b1e73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43042" y="1214422"/>
            <a:ext cx="65722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АЛГОРИТМ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умножения смешанных чисел:</a:t>
            </a:r>
            <a:endParaRPr lang="ru-RU" sz="2800" dirty="0" smtClean="0">
              <a:solidFill>
                <a:schemeClr val="bg1"/>
              </a:solidFill>
            </a:endParaRPr>
          </a:p>
          <a:p>
            <a:pPr lvl="0"/>
            <a:r>
              <a:rPr lang="ru-RU" sz="2800" dirty="0" smtClean="0">
                <a:solidFill>
                  <a:schemeClr val="bg1"/>
                </a:solidFill>
              </a:rPr>
              <a:t>1. Записать смешанное число в виде неправильной дроби.</a:t>
            </a:r>
          </a:p>
          <a:p>
            <a:pPr lvl="0"/>
            <a:r>
              <a:rPr lang="ru-RU" sz="2800" dirty="0" smtClean="0">
                <a:solidFill>
                  <a:schemeClr val="bg1"/>
                </a:solidFill>
              </a:rPr>
              <a:t>2. Обозначить произведение числителей и произведение знаменателей.</a:t>
            </a:r>
          </a:p>
          <a:p>
            <a:pPr lvl="0"/>
            <a:r>
              <a:rPr lang="ru-RU" sz="2800" dirty="0" smtClean="0">
                <a:solidFill>
                  <a:schemeClr val="bg1"/>
                </a:solidFill>
              </a:rPr>
              <a:t>3. Произвести сокращение.</a:t>
            </a:r>
          </a:p>
          <a:p>
            <a:pPr lvl="0"/>
            <a:r>
              <a:rPr lang="ru-RU" sz="2800" dirty="0" smtClean="0">
                <a:solidFill>
                  <a:schemeClr val="bg1"/>
                </a:solidFill>
              </a:rPr>
              <a:t>4. Выполнить умножение.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15306" y="6627168"/>
            <a:ext cx="92869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 smtClean="0"/>
              <a:t>Озерина Т. П</a:t>
            </a:r>
            <a:r>
              <a:rPr lang="ru-RU" sz="900" dirty="0" smtClean="0"/>
              <a:t>.</a:t>
            </a:r>
            <a:endParaRPr lang="ru-RU" sz="9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XP\Мои документы\Мои рисунки\дроби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2043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4303455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- Какие числа мы называем натуральными?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- Какие числа мы называем смешанными числами?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- Что называют  обыкновенной дробью?</a:t>
            </a:r>
          </a:p>
          <a:p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8148" y="6627168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900" dirty="0" smtClean="0">
                <a:solidFill>
                  <a:schemeClr val="bg1"/>
                </a:solidFill>
              </a:rPr>
              <a:t>Озерина Т. 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6386" name="Picture 2" descr="http://akak.ru/steps/pictures/000/017/165_larg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2571768" cy="264162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7158" y="3071810"/>
            <a:ext cx="85011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  <a:r>
              <a:rPr lang="ru-RU" sz="3200" i="1" dirty="0" smtClean="0"/>
              <a:t>Вася может решить уравнение за   ч. Сколько времени потребуется Васе, чтобы решить 4 уравнения?</a:t>
            </a:r>
            <a:endParaRPr lang="ru-RU" sz="3200" dirty="0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3000372"/>
            <a:ext cx="241790" cy="78581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85786" y="5357826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     · 4</a:t>
            </a:r>
          </a:p>
          <a:p>
            <a:endParaRPr lang="ru-RU" dirty="0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5143512"/>
            <a:ext cx="181343" cy="78581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8215306" y="6627168"/>
            <a:ext cx="92869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 smtClean="0"/>
              <a:t>Озерина Т. П</a:t>
            </a:r>
            <a:r>
              <a:rPr lang="ru-RU" sz="900" dirty="0" smtClean="0"/>
              <a:t>.</a:t>
            </a:r>
            <a:endParaRPr lang="ru-RU" sz="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3000372"/>
            <a:ext cx="91440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       Вася может прочитать рассказ за </a:t>
            </a:r>
            <a:r>
              <a:rPr lang="ru-RU" sz="2800" i="1" dirty="0" smtClean="0">
                <a:solidFill>
                  <a:schemeClr val="bg1"/>
                </a:solidFill>
              </a:rPr>
              <a:t>1</a:t>
            </a:r>
            <a:r>
              <a:rPr lang="ru-RU" sz="2800" i="1" dirty="0" smtClean="0"/>
              <a:t>     ч.   </a:t>
            </a:r>
          </a:p>
          <a:p>
            <a:r>
              <a:rPr lang="ru-RU" sz="2800" i="1" dirty="0" smtClean="0"/>
              <a:t>Сколько времени  потребуется Васе, чтобы прочитать </a:t>
            </a:r>
            <a:r>
              <a:rPr lang="ru-RU" sz="2800" i="1" dirty="0" smtClean="0">
                <a:solidFill>
                  <a:schemeClr val="bg1"/>
                </a:solidFill>
              </a:rPr>
              <a:t>1  </a:t>
            </a:r>
            <a:r>
              <a:rPr lang="ru-RU" sz="2800" i="1" dirty="0" smtClean="0"/>
              <a:t>  рассказа?</a:t>
            </a:r>
          </a:p>
          <a:p>
            <a:endParaRPr lang="ru-RU" sz="2800" i="1" dirty="0" smtClean="0"/>
          </a:p>
          <a:p>
            <a:endParaRPr lang="ru-RU" sz="2800" i="1" dirty="0" smtClean="0"/>
          </a:p>
          <a:p>
            <a:endParaRPr lang="ru-RU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5725" cy="371475"/>
          </a:xfrm>
          <a:prstGeom prst="rect">
            <a:avLst/>
          </a:prstGeom>
          <a:noFill/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5725" cy="371475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5725" cy="371475"/>
          </a:xfrm>
          <a:prstGeom prst="rect">
            <a:avLst/>
          </a:prstGeom>
          <a:noFill/>
        </p:spPr>
      </p:pic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5725" cy="371475"/>
          </a:xfrm>
          <a:prstGeom prst="rect">
            <a:avLst/>
          </a:prstGeom>
          <a:noFill/>
        </p:spPr>
      </p:pic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3000372"/>
            <a:ext cx="142876" cy="619129"/>
          </a:xfrm>
          <a:prstGeom prst="rect">
            <a:avLst/>
          </a:prstGeom>
          <a:noFill/>
        </p:spPr>
      </p:pic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9" name="Picture 1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3857628"/>
            <a:ext cx="142876" cy="619129"/>
          </a:xfrm>
          <a:prstGeom prst="rect">
            <a:avLst/>
          </a:prstGeom>
          <a:noFill/>
        </p:spPr>
      </p:pic>
      <p:pic>
        <p:nvPicPr>
          <p:cNvPr id="17422" name="Picture 14" descr="http://ryazan.rujazi.com/images/classified/10691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54" y="0"/>
            <a:ext cx="2214546" cy="3152378"/>
          </a:xfrm>
          <a:prstGeom prst="rect">
            <a:avLst/>
          </a:prstGeom>
          <a:noFill/>
        </p:spPr>
      </p:pic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25" name="Picture 1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5214950"/>
            <a:ext cx="1285884" cy="849991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357158" y="5357826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  <a:r>
              <a:rPr lang="ru-RU" sz="3200" i="1" dirty="0" smtClean="0"/>
              <a:t>ОТВЕТ:</a:t>
            </a:r>
            <a:endParaRPr lang="ru-RU" sz="3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8215306" y="6627168"/>
            <a:ext cx="92869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 smtClean="0"/>
              <a:t>Озерина Т. П</a:t>
            </a:r>
            <a:r>
              <a:rPr lang="ru-RU" sz="900" dirty="0" smtClean="0"/>
              <a:t>.</a:t>
            </a:r>
            <a:endParaRPr lang="ru-RU" sz="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XP\Мои документы\Мои рисунки\дроби.png"/>
          <p:cNvPicPr>
            <a:picLocks noChangeAspect="1" noChangeArrowheads="1"/>
          </p:cNvPicPr>
          <p:nvPr/>
        </p:nvPicPr>
        <p:blipFill>
          <a:blip r:embed="rId2"/>
          <a:srcRect t="2043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142852"/>
            <a:ext cx="74295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 УРОКА: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071546"/>
            <a:ext cx="721523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Устный счет.</a:t>
            </a:r>
            <a:endParaRPr lang="ru-RU" sz="3200" b="1" dirty="0" smtClean="0">
              <a:solidFill>
                <a:schemeClr val="bg1"/>
              </a:solidFill>
              <a:latin typeface="Arial" pitchFamily="34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643050"/>
            <a:ext cx="771530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Вывести алгоритм умножения смешанных чисел.</a:t>
            </a:r>
            <a:endParaRPr lang="ru-RU" sz="3200" b="1" dirty="0" smtClean="0">
              <a:solidFill>
                <a:schemeClr val="bg1"/>
              </a:solidFill>
              <a:latin typeface="Arial" pitchFamily="34" charset="0"/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0" y="2643182"/>
            <a:ext cx="72152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Применение новых знаний на практике.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3643314"/>
            <a:ext cx="79295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Провести самостоятельную работу</a:t>
            </a:r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</a:rPr>
              <a:t> </a:t>
            </a: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215306" y="6627168"/>
            <a:ext cx="92869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 smtClean="0">
                <a:solidFill>
                  <a:schemeClr val="bg1"/>
                </a:solidFill>
              </a:rPr>
              <a:t>Озерина Т. П</a:t>
            </a:r>
            <a:r>
              <a:rPr lang="ru-RU" sz="900" dirty="0" smtClean="0">
                <a:solidFill>
                  <a:schemeClr val="bg1"/>
                </a:solidFill>
              </a:rPr>
              <a:t>.</a:t>
            </a:r>
            <a:endParaRPr lang="ru-RU" sz="9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photoshop-ramki.ru/patterns/School/Jpg/School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71736" y="928670"/>
            <a:ext cx="4071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УСТНЫЙ СЧЕТ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0232" y="1785927"/>
            <a:ext cx="557216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solidFill>
                  <a:schemeClr val="bg1"/>
                </a:solidFill>
              </a:rPr>
              <a:t>1. Вычислите: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а)      2 -   ;        5 -    ;      8 -     ;     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б)        2   -   ;            4    -    ;       3    -    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в)      3   + 4   ;     2   + 3  ;     2   + 5  ;</a:t>
            </a:r>
          </a:p>
          <a:p>
            <a:pPr lvl="0"/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Сократите дробь:    ;    ;    ;    ;    ;      .</a:t>
            </a:r>
          </a:p>
          <a:p>
            <a:pPr lvl="0"/>
            <a:endParaRPr lang="ru-RU" dirty="0" smtClean="0">
              <a:solidFill>
                <a:schemeClr val="bg1"/>
              </a:solidFill>
            </a:endParaRPr>
          </a:p>
          <a:p>
            <a:pPr lvl="0"/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  Найдите площадь участка ширина которого 12 м, а длинна 50 м.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pPr lvl="0"/>
            <a:endParaRPr lang="ru-RU" dirty="0" smtClean="0">
              <a:solidFill>
                <a:schemeClr val="bg1"/>
              </a:solidFill>
            </a:endParaRPr>
          </a:p>
          <a:p>
            <a:pPr lvl="0"/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       Площадь одной грани куба 2 см</a:t>
            </a:r>
            <a:r>
              <a:rPr lang="ru-RU" baseline="30000" dirty="0" smtClean="0">
                <a:solidFill>
                  <a:schemeClr val="bg1"/>
                </a:solidFill>
              </a:rPr>
              <a:t>2</a:t>
            </a:r>
            <a:r>
              <a:rPr lang="ru-RU" dirty="0" smtClean="0">
                <a:solidFill>
                  <a:schemeClr val="bg1"/>
                </a:solidFill>
              </a:rPr>
              <a:t>. Вычислите площадь его поверхности.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2071678"/>
            <a:ext cx="85725" cy="371475"/>
          </a:xfrm>
          <a:prstGeom prst="rect">
            <a:avLst/>
          </a:prstGeom>
          <a:noFill/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2071678"/>
            <a:ext cx="171450" cy="371475"/>
          </a:xfrm>
          <a:prstGeom prst="rect">
            <a:avLst/>
          </a:prstGeom>
          <a:noFill/>
        </p:spPr>
      </p:pic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071678"/>
            <a:ext cx="171450" cy="371475"/>
          </a:xfrm>
          <a:prstGeom prst="rect">
            <a:avLst/>
          </a:prstGeom>
          <a:noFill/>
        </p:spPr>
      </p:pic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2357430"/>
            <a:ext cx="71437" cy="371475"/>
          </a:xfrm>
          <a:prstGeom prst="rect">
            <a:avLst/>
          </a:prstGeom>
          <a:noFill/>
        </p:spPr>
      </p:pic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43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2357430"/>
            <a:ext cx="85725" cy="371475"/>
          </a:xfrm>
          <a:prstGeom prst="rect">
            <a:avLst/>
          </a:prstGeom>
          <a:noFill/>
        </p:spPr>
      </p:pic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45" name="Picture 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357430"/>
            <a:ext cx="114300" cy="371475"/>
          </a:xfrm>
          <a:prstGeom prst="rect">
            <a:avLst/>
          </a:prstGeom>
          <a:noFill/>
        </p:spPr>
      </p:pic>
      <p:pic>
        <p:nvPicPr>
          <p:cNvPr id="19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2357430"/>
            <a:ext cx="71437" cy="371475"/>
          </a:xfrm>
          <a:prstGeom prst="rect">
            <a:avLst/>
          </a:prstGeom>
          <a:noFill/>
        </p:spPr>
      </p:pic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47" name="Picture 15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357430"/>
            <a:ext cx="85725" cy="371475"/>
          </a:xfrm>
          <a:prstGeom prst="rect">
            <a:avLst/>
          </a:prstGeom>
          <a:noFill/>
        </p:spPr>
      </p:pic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49" name="Picture 1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2357430"/>
            <a:ext cx="85725" cy="371475"/>
          </a:xfrm>
          <a:prstGeom prst="rect">
            <a:avLst/>
          </a:prstGeom>
          <a:noFill/>
        </p:spPr>
      </p:pic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51" name="Picture 19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2643182"/>
            <a:ext cx="85725" cy="371475"/>
          </a:xfrm>
          <a:prstGeom prst="rect">
            <a:avLst/>
          </a:prstGeom>
          <a:noFill/>
        </p:spPr>
      </p:pic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53" name="Picture 2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2643182"/>
            <a:ext cx="85725" cy="371475"/>
          </a:xfrm>
          <a:prstGeom prst="rect">
            <a:avLst/>
          </a:prstGeom>
          <a:noFill/>
        </p:spPr>
      </p:pic>
      <p:sp>
        <p:nvSpPr>
          <p:cNvPr id="18456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55" name="Picture 2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2643182"/>
            <a:ext cx="85725" cy="371475"/>
          </a:xfrm>
          <a:prstGeom prst="rect">
            <a:avLst/>
          </a:prstGeom>
          <a:noFill/>
        </p:spPr>
      </p:pic>
      <p:sp>
        <p:nvSpPr>
          <p:cNvPr id="18458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57" name="Picture 2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2643182"/>
            <a:ext cx="85725" cy="371475"/>
          </a:xfrm>
          <a:prstGeom prst="rect">
            <a:avLst/>
          </a:prstGeom>
          <a:noFill/>
        </p:spPr>
      </p:pic>
      <p:sp>
        <p:nvSpPr>
          <p:cNvPr id="18460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59" name="Picture 2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2643182"/>
            <a:ext cx="85725" cy="371475"/>
          </a:xfrm>
          <a:prstGeom prst="rect">
            <a:avLst/>
          </a:prstGeom>
          <a:noFill/>
        </p:spPr>
      </p:pic>
      <p:sp>
        <p:nvSpPr>
          <p:cNvPr id="18462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61" name="Picture 29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2643182"/>
            <a:ext cx="85725" cy="371475"/>
          </a:xfrm>
          <a:prstGeom prst="rect">
            <a:avLst/>
          </a:prstGeom>
          <a:noFill/>
        </p:spPr>
      </p:pic>
      <p:sp>
        <p:nvSpPr>
          <p:cNvPr id="184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63" name="Picture 31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3143248"/>
            <a:ext cx="171450" cy="371475"/>
          </a:xfrm>
          <a:prstGeom prst="rect">
            <a:avLst/>
          </a:prstGeom>
          <a:noFill/>
        </p:spPr>
      </p:pic>
      <p:sp>
        <p:nvSpPr>
          <p:cNvPr id="18466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65" name="Picture 33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3143248"/>
            <a:ext cx="171450" cy="371475"/>
          </a:xfrm>
          <a:prstGeom prst="rect">
            <a:avLst/>
          </a:prstGeom>
          <a:noFill/>
        </p:spPr>
      </p:pic>
      <p:sp>
        <p:nvSpPr>
          <p:cNvPr id="18468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67" name="Picture 35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3143248"/>
            <a:ext cx="171450" cy="371475"/>
          </a:xfrm>
          <a:prstGeom prst="rect">
            <a:avLst/>
          </a:prstGeom>
          <a:noFill/>
        </p:spPr>
      </p:pic>
      <p:sp>
        <p:nvSpPr>
          <p:cNvPr id="18470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69" name="Picture 37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3143248"/>
            <a:ext cx="171450" cy="371475"/>
          </a:xfrm>
          <a:prstGeom prst="rect">
            <a:avLst/>
          </a:prstGeom>
          <a:noFill/>
        </p:spPr>
      </p:pic>
      <p:sp>
        <p:nvSpPr>
          <p:cNvPr id="18472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71" name="Picture 39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3143248"/>
            <a:ext cx="171450" cy="371475"/>
          </a:xfrm>
          <a:prstGeom prst="rect">
            <a:avLst/>
          </a:prstGeom>
          <a:noFill/>
        </p:spPr>
      </p:pic>
      <p:sp>
        <p:nvSpPr>
          <p:cNvPr id="18474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73" name="Picture 41"/>
          <p:cNvPicPr>
            <a:picLocks noChangeAspect="1" noChangeArrowheads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3143248"/>
            <a:ext cx="257175" cy="371475"/>
          </a:xfrm>
          <a:prstGeom prst="rect">
            <a:avLst/>
          </a:prstGeom>
          <a:noFill/>
        </p:spPr>
      </p:pic>
      <p:sp>
        <p:nvSpPr>
          <p:cNvPr id="48" name="Прямоугольник 47"/>
          <p:cNvSpPr/>
          <p:nvPr/>
        </p:nvSpPr>
        <p:spPr>
          <a:xfrm>
            <a:off x="8215306" y="6627168"/>
            <a:ext cx="92869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 smtClean="0">
                <a:solidFill>
                  <a:schemeClr val="bg1"/>
                </a:solidFill>
              </a:rPr>
              <a:t>Озерина Т. П</a:t>
            </a:r>
            <a:r>
              <a:rPr lang="ru-RU" sz="900" dirty="0" smtClean="0">
                <a:solidFill>
                  <a:schemeClr val="bg1"/>
                </a:solidFill>
              </a:rPr>
              <a:t>.</a:t>
            </a:r>
            <a:endParaRPr lang="ru-RU" sz="9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730942" y="3261360"/>
          <a:ext cx="1682115" cy="1097280"/>
        </p:xfrm>
        <a:graphic>
          <a:graphicData uri="http://schemas.openxmlformats.org/drawingml/2006/table">
            <a:tbl>
              <a:tblPr/>
              <a:tblGrid>
                <a:gridCol w="601980"/>
                <a:gridCol w="539750"/>
                <a:gridCol w="54038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hotoshop-ramki.ru/patterns/School/Jpg/School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00232" y="642918"/>
            <a:ext cx="5643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Установите закономерность и назовите число под звездочкой.</a:t>
            </a:r>
          </a:p>
          <a:p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00298" y="1500174"/>
          <a:ext cx="4191009" cy="274320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397003"/>
                <a:gridCol w="1397003"/>
                <a:gridCol w="1397003"/>
              </a:tblGrid>
              <a:tr h="391581"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12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6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391581"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4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16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/>
                </a:tc>
              </a:tr>
              <a:tr h="391581"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5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20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*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428992" y="4857760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Ответ: 10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15306" y="6627168"/>
            <a:ext cx="92869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 smtClean="0">
                <a:solidFill>
                  <a:schemeClr val="bg1"/>
                </a:solidFill>
              </a:rPr>
              <a:t>Озерина Т. П</a:t>
            </a:r>
            <a:r>
              <a:rPr lang="ru-RU" sz="900" dirty="0" smtClean="0">
                <a:solidFill>
                  <a:schemeClr val="bg1"/>
                </a:solidFill>
              </a:rPr>
              <a:t>.</a:t>
            </a:r>
            <a:endParaRPr lang="ru-RU" sz="9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  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s55.radikal.ru/i147/0910/b2/f39e06b1e73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85852" y="928670"/>
            <a:ext cx="61436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chemeClr val="bg1"/>
                </a:solidFill>
              </a:rPr>
              <a:t>ВЫВОД: 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bg1"/>
                </a:solidFill>
              </a:rPr>
              <a:t>   Чтобы умножить дробь на натуральное число, надо ее числитель  умножить на это число, а знаменатель оставить без изменения.</a:t>
            </a:r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15306" y="6627168"/>
            <a:ext cx="92869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 smtClean="0"/>
              <a:t>Озерина Т. П</a:t>
            </a:r>
            <a:r>
              <a:rPr lang="ru-RU" sz="900" dirty="0" smtClean="0"/>
              <a:t>.</a:t>
            </a:r>
            <a:endParaRPr lang="ru-RU" sz="9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s55.radikal.ru/i147/0910/b2/f39e06b1e73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857232"/>
            <a:ext cx="557216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АЛГОРИТМ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умножения дроби на дробь:</a:t>
            </a:r>
            <a:endParaRPr lang="ru-RU" sz="3200" dirty="0" smtClean="0">
              <a:solidFill>
                <a:schemeClr val="bg1"/>
              </a:solidFill>
            </a:endParaRPr>
          </a:p>
          <a:p>
            <a:pPr lvl="0"/>
            <a:r>
              <a:rPr lang="ru-RU" sz="3200" dirty="0" smtClean="0">
                <a:solidFill>
                  <a:schemeClr val="bg1"/>
                </a:solidFill>
              </a:rPr>
              <a:t>1. Обозначить произведение числителей и произведение знаменателей.</a:t>
            </a:r>
          </a:p>
          <a:p>
            <a:pPr lvl="0"/>
            <a:r>
              <a:rPr lang="ru-RU" sz="3200" dirty="0" smtClean="0">
                <a:solidFill>
                  <a:schemeClr val="bg1"/>
                </a:solidFill>
              </a:rPr>
              <a:t>2. Произвести сокращение.</a:t>
            </a:r>
          </a:p>
          <a:p>
            <a:pPr lvl="0"/>
            <a:r>
              <a:rPr lang="ru-RU" sz="3200" dirty="0" smtClean="0">
                <a:solidFill>
                  <a:schemeClr val="bg1"/>
                </a:solidFill>
              </a:rPr>
              <a:t>3. Выполнить умножение.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15306" y="6627168"/>
            <a:ext cx="92869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 smtClean="0"/>
              <a:t>Озерина Т. П</a:t>
            </a:r>
            <a:r>
              <a:rPr lang="ru-RU" sz="900" dirty="0" smtClean="0"/>
              <a:t>.</a:t>
            </a:r>
            <a:endParaRPr lang="ru-RU" sz="900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79</TotalTime>
  <Words>338</Words>
  <Application>Microsoft Office PowerPoint</Application>
  <PresentationFormat>Экран (4:3)</PresentationFormat>
  <Paragraphs>96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УМНОЖЕНИЕ ДРОБЕЙ</vt:lpstr>
      <vt:lpstr>Слайд 2</vt:lpstr>
      <vt:lpstr>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ДРОБЕЙ</dc:title>
  <dc:creator>мама</dc:creator>
  <cp:lastModifiedBy>мама</cp:lastModifiedBy>
  <cp:revision>9</cp:revision>
  <dcterms:created xsi:type="dcterms:W3CDTF">2012-11-18T14:59:04Z</dcterms:created>
  <dcterms:modified xsi:type="dcterms:W3CDTF">2012-11-18T16:42:31Z</dcterms:modified>
</cp:coreProperties>
</file>